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hLcJEpNYYHxKGCn42tFEH8p5bR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</a:t>
            </a:r>
            <a:endParaRPr/>
          </a:p>
        </p:txBody>
      </p:sp>
      <p:sp>
        <p:nvSpPr>
          <p:cNvPr id="199" name="Google Shape;19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g1cbd7f1f21f_0_142"/>
          <p:cNvGrpSpPr/>
          <p:nvPr/>
        </p:nvGrpSpPr>
        <p:grpSpPr>
          <a:xfrm>
            <a:off x="-78" y="-8467"/>
            <a:ext cx="9144178" cy="6866580"/>
            <a:chOff x="-104" y="-8467"/>
            <a:chExt cx="12192237" cy="6866580"/>
          </a:xfrm>
        </p:grpSpPr>
        <p:cxnSp>
          <p:nvCxnSpPr>
            <p:cNvPr id="24" name="Google Shape;24;g1cbd7f1f21f_0_14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" name="Google Shape;25;g1cbd7f1f21f_0_142"/>
            <p:cNvCxnSpPr/>
            <p:nvPr/>
          </p:nvCxnSpPr>
          <p:spPr>
            <a:xfrm flipH="1">
              <a:off x="7425125" y="3681413"/>
              <a:ext cx="4763700" cy="317670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" name="Google Shape;26;g1cbd7f1f21f_0_142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019"/>
              </a:schemeClr>
            </a:solidFill>
            <a:ln>
              <a:noFill/>
            </a:ln>
          </p:spPr>
        </p:sp>
        <p:sp>
          <p:nvSpPr>
            <p:cNvPr id="27" name="Google Shape;27;g1cbd7f1f21f_0_142"/>
            <p:cNvSpPr/>
            <p:nvPr/>
          </p:nvSpPr>
          <p:spPr>
            <a:xfrm>
              <a:off x="9603442" y="-8467"/>
              <a:ext cx="258617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8" name="Google Shape;28;g1cbd7f1f21f_0_142"/>
            <p:cNvSpPr/>
            <p:nvPr/>
          </p:nvSpPr>
          <p:spPr>
            <a:xfrm>
              <a:off x="8932333" y="3048000"/>
              <a:ext cx="3259800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g1cbd7f1f21f_0_142"/>
            <p:cNvSpPr/>
            <p:nvPr/>
          </p:nvSpPr>
          <p:spPr>
            <a:xfrm>
              <a:off x="9334500" y="-8467"/>
              <a:ext cx="2850868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19"/>
              </a:srgbClr>
            </a:solidFill>
            <a:ln>
              <a:noFill/>
            </a:ln>
          </p:spPr>
        </p:sp>
        <p:sp>
          <p:nvSpPr>
            <p:cNvPr id="30" name="Google Shape;30;g1cbd7f1f21f_0_142"/>
            <p:cNvSpPr/>
            <p:nvPr/>
          </p:nvSpPr>
          <p:spPr>
            <a:xfrm>
              <a:off x="10898730" y="-8467"/>
              <a:ext cx="1290094" cy="6858000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019"/>
              </a:srgbClr>
            </a:solidFill>
            <a:ln>
              <a:noFill/>
            </a:ln>
          </p:spPr>
        </p:sp>
        <p:sp>
          <p:nvSpPr>
            <p:cNvPr id="31" name="Google Shape;31;g1cbd7f1f21f_0_142"/>
            <p:cNvSpPr/>
            <p:nvPr/>
          </p:nvSpPr>
          <p:spPr>
            <a:xfrm>
              <a:off x="10938999" y="-8467"/>
              <a:ext cx="1249825" cy="6858000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921"/>
              </a:schemeClr>
            </a:solidFill>
            <a:ln>
              <a:noFill/>
            </a:ln>
          </p:spPr>
        </p:sp>
        <p:sp>
          <p:nvSpPr>
            <p:cNvPr id="32" name="Google Shape;32;g1cbd7f1f21f_0_142"/>
            <p:cNvSpPr/>
            <p:nvPr/>
          </p:nvSpPr>
          <p:spPr>
            <a:xfrm>
              <a:off x="10371666" y="3589867"/>
              <a:ext cx="1817100" cy="32682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g1cbd7f1f21f_0_142"/>
            <p:cNvSpPr/>
            <p:nvPr/>
          </p:nvSpPr>
          <p:spPr>
            <a:xfrm rot="10800000">
              <a:off x="-104" y="54"/>
              <a:ext cx="842700" cy="56661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392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Google Shape;34;g1cbd7f1f21f_0_142"/>
          <p:cNvSpPr txBox="1">
            <a:spLocks noGrp="1"/>
          </p:cNvSpPr>
          <p:nvPr>
            <p:ph type="ctrTitle"/>
          </p:nvPr>
        </p:nvSpPr>
        <p:spPr>
          <a:xfrm>
            <a:off x="1130300" y="2404534"/>
            <a:ext cx="5825100" cy="1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g1cbd7f1f21f_0_142"/>
          <p:cNvSpPr txBox="1">
            <a:spLocks noGrp="1"/>
          </p:cNvSpPr>
          <p:nvPr>
            <p:ph type="subTitle" idx="1"/>
          </p:nvPr>
        </p:nvSpPr>
        <p:spPr>
          <a:xfrm>
            <a:off x="1130300" y="4050833"/>
            <a:ext cx="5825100" cy="10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g1cbd7f1f21f_0_142"/>
          <p:cNvSpPr txBox="1">
            <a:spLocks noGrp="1"/>
          </p:cNvSpPr>
          <p:nvPr>
            <p:ph type="dt" idx="10"/>
          </p:nvPr>
        </p:nvSpPr>
        <p:spPr>
          <a:xfrm>
            <a:off x="5403850" y="6041362"/>
            <a:ext cx="6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g1cbd7f1f21f_0_142"/>
          <p:cNvSpPr txBox="1">
            <a:spLocks noGrp="1"/>
          </p:cNvSpPr>
          <p:nvPr>
            <p:ph type="ftr" idx="11"/>
          </p:nvPr>
        </p:nvSpPr>
        <p:spPr>
          <a:xfrm>
            <a:off x="508001" y="6041362"/>
            <a:ext cx="472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g1cbd7f1f21f_0_142"/>
          <p:cNvSpPr txBox="1">
            <a:spLocks noGrp="1"/>
          </p:cNvSpPr>
          <p:nvPr>
            <p:ph type="sldNum" idx="12"/>
          </p:nvPr>
        </p:nvSpPr>
        <p:spPr>
          <a:xfrm>
            <a:off x="6442997" y="6041362"/>
            <a:ext cx="51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cbd7f1f21f_0_210"/>
          <p:cNvSpPr txBox="1">
            <a:spLocks noGrp="1"/>
          </p:cNvSpPr>
          <p:nvPr>
            <p:ph type="title"/>
          </p:nvPr>
        </p:nvSpPr>
        <p:spPr>
          <a:xfrm>
            <a:off x="508001" y="609600"/>
            <a:ext cx="6447600" cy="3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1cbd7f1f21f_0_210"/>
          <p:cNvSpPr txBox="1">
            <a:spLocks noGrp="1"/>
          </p:cNvSpPr>
          <p:nvPr>
            <p:ph type="body" idx="1"/>
          </p:nvPr>
        </p:nvSpPr>
        <p:spPr>
          <a:xfrm>
            <a:off x="508001" y="4470400"/>
            <a:ext cx="6447600" cy="15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g1cbd7f1f21f_0_210"/>
          <p:cNvSpPr txBox="1">
            <a:spLocks noGrp="1"/>
          </p:cNvSpPr>
          <p:nvPr>
            <p:ph type="dt" idx="10"/>
          </p:nvPr>
        </p:nvSpPr>
        <p:spPr>
          <a:xfrm>
            <a:off x="5403850" y="6041362"/>
            <a:ext cx="6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1cbd7f1f21f_0_210"/>
          <p:cNvSpPr txBox="1">
            <a:spLocks noGrp="1"/>
          </p:cNvSpPr>
          <p:nvPr>
            <p:ph type="ftr" idx="11"/>
          </p:nvPr>
        </p:nvSpPr>
        <p:spPr>
          <a:xfrm>
            <a:off x="508001" y="6041362"/>
            <a:ext cx="472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1cbd7f1f21f_0_210"/>
          <p:cNvSpPr txBox="1">
            <a:spLocks noGrp="1"/>
          </p:cNvSpPr>
          <p:nvPr>
            <p:ph type="sldNum" idx="12"/>
          </p:nvPr>
        </p:nvSpPr>
        <p:spPr>
          <a:xfrm>
            <a:off x="6442997" y="6041362"/>
            <a:ext cx="51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cbd7f1f21f_0_216"/>
          <p:cNvSpPr txBox="1">
            <a:spLocks noGrp="1"/>
          </p:cNvSpPr>
          <p:nvPr>
            <p:ph type="title"/>
          </p:nvPr>
        </p:nvSpPr>
        <p:spPr>
          <a:xfrm>
            <a:off x="698501" y="609600"/>
            <a:ext cx="6070500" cy="30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1cbd7f1f21f_0_216"/>
          <p:cNvSpPr txBox="1">
            <a:spLocks noGrp="1"/>
          </p:cNvSpPr>
          <p:nvPr>
            <p:ph type="body" idx="1"/>
          </p:nvPr>
        </p:nvSpPr>
        <p:spPr>
          <a:xfrm>
            <a:off x="1024604" y="3632200"/>
            <a:ext cx="54183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99" name="Google Shape;99;g1cbd7f1f21f_0_216"/>
          <p:cNvSpPr txBox="1">
            <a:spLocks noGrp="1"/>
          </p:cNvSpPr>
          <p:nvPr>
            <p:ph type="body" idx="2"/>
          </p:nvPr>
        </p:nvSpPr>
        <p:spPr>
          <a:xfrm>
            <a:off x="508001" y="4470400"/>
            <a:ext cx="6447600" cy="15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g1cbd7f1f21f_0_216"/>
          <p:cNvSpPr txBox="1">
            <a:spLocks noGrp="1"/>
          </p:cNvSpPr>
          <p:nvPr>
            <p:ph type="dt" idx="10"/>
          </p:nvPr>
        </p:nvSpPr>
        <p:spPr>
          <a:xfrm>
            <a:off x="5403850" y="6041362"/>
            <a:ext cx="6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1cbd7f1f21f_0_216"/>
          <p:cNvSpPr txBox="1">
            <a:spLocks noGrp="1"/>
          </p:cNvSpPr>
          <p:nvPr>
            <p:ph type="ftr" idx="11"/>
          </p:nvPr>
        </p:nvSpPr>
        <p:spPr>
          <a:xfrm>
            <a:off x="508001" y="6041362"/>
            <a:ext cx="472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1cbd7f1f21f_0_216"/>
          <p:cNvSpPr txBox="1">
            <a:spLocks noGrp="1"/>
          </p:cNvSpPr>
          <p:nvPr>
            <p:ph type="sldNum" idx="12"/>
          </p:nvPr>
        </p:nvSpPr>
        <p:spPr>
          <a:xfrm>
            <a:off x="6442997" y="6041362"/>
            <a:ext cx="51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3" name="Google Shape;103;g1cbd7f1f21f_0_216"/>
          <p:cNvSpPr txBox="1"/>
          <p:nvPr/>
        </p:nvSpPr>
        <p:spPr>
          <a:xfrm>
            <a:off x="406402" y="790378"/>
            <a:ext cx="457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GB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g1cbd7f1f21f_0_216"/>
          <p:cNvSpPr txBox="1"/>
          <p:nvPr/>
        </p:nvSpPr>
        <p:spPr>
          <a:xfrm>
            <a:off x="6669758" y="2886556"/>
            <a:ext cx="457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GB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0" i="0" u="none" strike="noStrike" cap="none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cbd7f1f21f_0_225"/>
          <p:cNvSpPr txBox="1">
            <a:spLocks noGrp="1"/>
          </p:cNvSpPr>
          <p:nvPr>
            <p:ph type="title"/>
          </p:nvPr>
        </p:nvSpPr>
        <p:spPr>
          <a:xfrm>
            <a:off x="508001" y="1931988"/>
            <a:ext cx="6447600" cy="25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g1cbd7f1f21f_0_225"/>
          <p:cNvSpPr txBox="1">
            <a:spLocks noGrp="1"/>
          </p:cNvSpPr>
          <p:nvPr>
            <p:ph type="body" idx="1"/>
          </p:nvPr>
        </p:nvSpPr>
        <p:spPr>
          <a:xfrm>
            <a:off x="508001" y="4527448"/>
            <a:ext cx="6447600" cy="15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g1cbd7f1f21f_0_225"/>
          <p:cNvSpPr txBox="1">
            <a:spLocks noGrp="1"/>
          </p:cNvSpPr>
          <p:nvPr>
            <p:ph type="dt" idx="10"/>
          </p:nvPr>
        </p:nvSpPr>
        <p:spPr>
          <a:xfrm>
            <a:off x="5403850" y="6041362"/>
            <a:ext cx="6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1cbd7f1f21f_0_225"/>
          <p:cNvSpPr txBox="1">
            <a:spLocks noGrp="1"/>
          </p:cNvSpPr>
          <p:nvPr>
            <p:ph type="ftr" idx="11"/>
          </p:nvPr>
        </p:nvSpPr>
        <p:spPr>
          <a:xfrm>
            <a:off x="508001" y="6041362"/>
            <a:ext cx="472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1cbd7f1f21f_0_225"/>
          <p:cNvSpPr txBox="1">
            <a:spLocks noGrp="1"/>
          </p:cNvSpPr>
          <p:nvPr>
            <p:ph type="sldNum" idx="12"/>
          </p:nvPr>
        </p:nvSpPr>
        <p:spPr>
          <a:xfrm>
            <a:off x="6442997" y="6041362"/>
            <a:ext cx="51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cbd7f1f21f_0_231"/>
          <p:cNvSpPr txBox="1">
            <a:spLocks noGrp="1"/>
          </p:cNvSpPr>
          <p:nvPr>
            <p:ph type="title"/>
          </p:nvPr>
        </p:nvSpPr>
        <p:spPr>
          <a:xfrm>
            <a:off x="698501" y="609600"/>
            <a:ext cx="6070500" cy="30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1cbd7f1f21f_0_231"/>
          <p:cNvSpPr txBox="1">
            <a:spLocks noGrp="1"/>
          </p:cNvSpPr>
          <p:nvPr>
            <p:ph type="body" idx="1"/>
          </p:nvPr>
        </p:nvSpPr>
        <p:spPr>
          <a:xfrm>
            <a:off x="507999" y="4013200"/>
            <a:ext cx="64476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4" name="Google Shape;114;g1cbd7f1f21f_0_231"/>
          <p:cNvSpPr txBox="1">
            <a:spLocks noGrp="1"/>
          </p:cNvSpPr>
          <p:nvPr>
            <p:ph type="body" idx="2"/>
          </p:nvPr>
        </p:nvSpPr>
        <p:spPr>
          <a:xfrm>
            <a:off x="508001" y="4527448"/>
            <a:ext cx="6447600" cy="15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g1cbd7f1f21f_0_231"/>
          <p:cNvSpPr txBox="1">
            <a:spLocks noGrp="1"/>
          </p:cNvSpPr>
          <p:nvPr>
            <p:ph type="dt" idx="10"/>
          </p:nvPr>
        </p:nvSpPr>
        <p:spPr>
          <a:xfrm>
            <a:off x="5403850" y="6041362"/>
            <a:ext cx="6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g1cbd7f1f21f_0_231"/>
          <p:cNvSpPr txBox="1">
            <a:spLocks noGrp="1"/>
          </p:cNvSpPr>
          <p:nvPr>
            <p:ph type="ftr" idx="11"/>
          </p:nvPr>
        </p:nvSpPr>
        <p:spPr>
          <a:xfrm>
            <a:off x="508001" y="6041362"/>
            <a:ext cx="472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1cbd7f1f21f_0_231"/>
          <p:cNvSpPr txBox="1">
            <a:spLocks noGrp="1"/>
          </p:cNvSpPr>
          <p:nvPr>
            <p:ph type="sldNum" idx="12"/>
          </p:nvPr>
        </p:nvSpPr>
        <p:spPr>
          <a:xfrm>
            <a:off x="6442997" y="6041362"/>
            <a:ext cx="51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8" name="Google Shape;118;g1cbd7f1f21f_0_231"/>
          <p:cNvSpPr txBox="1"/>
          <p:nvPr/>
        </p:nvSpPr>
        <p:spPr>
          <a:xfrm>
            <a:off x="406402" y="790378"/>
            <a:ext cx="457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GB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g1cbd7f1f21f_0_231"/>
          <p:cNvSpPr txBox="1"/>
          <p:nvPr/>
        </p:nvSpPr>
        <p:spPr>
          <a:xfrm>
            <a:off x="6669758" y="2886556"/>
            <a:ext cx="457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GB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cbd7f1f21f_0_240"/>
          <p:cNvSpPr txBox="1">
            <a:spLocks noGrp="1"/>
          </p:cNvSpPr>
          <p:nvPr>
            <p:ph type="title"/>
          </p:nvPr>
        </p:nvSpPr>
        <p:spPr>
          <a:xfrm>
            <a:off x="514349" y="609600"/>
            <a:ext cx="6441300" cy="30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1cbd7f1f21f_0_240"/>
          <p:cNvSpPr txBox="1">
            <a:spLocks noGrp="1"/>
          </p:cNvSpPr>
          <p:nvPr>
            <p:ph type="body" idx="1"/>
          </p:nvPr>
        </p:nvSpPr>
        <p:spPr>
          <a:xfrm>
            <a:off x="507999" y="4013200"/>
            <a:ext cx="64476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3" name="Google Shape;123;g1cbd7f1f21f_0_240"/>
          <p:cNvSpPr txBox="1">
            <a:spLocks noGrp="1"/>
          </p:cNvSpPr>
          <p:nvPr>
            <p:ph type="body" idx="2"/>
          </p:nvPr>
        </p:nvSpPr>
        <p:spPr>
          <a:xfrm>
            <a:off x="508001" y="4527448"/>
            <a:ext cx="6447600" cy="15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g1cbd7f1f21f_0_240"/>
          <p:cNvSpPr txBox="1">
            <a:spLocks noGrp="1"/>
          </p:cNvSpPr>
          <p:nvPr>
            <p:ph type="dt" idx="10"/>
          </p:nvPr>
        </p:nvSpPr>
        <p:spPr>
          <a:xfrm>
            <a:off x="5403850" y="6041362"/>
            <a:ext cx="6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g1cbd7f1f21f_0_240"/>
          <p:cNvSpPr txBox="1">
            <a:spLocks noGrp="1"/>
          </p:cNvSpPr>
          <p:nvPr>
            <p:ph type="ftr" idx="11"/>
          </p:nvPr>
        </p:nvSpPr>
        <p:spPr>
          <a:xfrm>
            <a:off x="508001" y="6041362"/>
            <a:ext cx="472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1cbd7f1f21f_0_240"/>
          <p:cNvSpPr txBox="1">
            <a:spLocks noGrp="1"/>
          </p:cNvSpPr>
          <p:nvPr>
            <p:ph type="sldNum" idx="12"/>
          </p:nvPr>
        </p:nvSpPr>
        <p:spPr>
          <a:xfrm>
            <a:off x="6442997" y="6041362"/>
            <a:ext cx="51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cbd7f1f21f_0_247"/>
          <p:cNvSpPr txBox="1">
            <a:spLocks noGrp="1"/>
          </p:cNvSpPr>
          <p:nvPr>
            <p:ph type="title"/>
          </p:nvPr>
        </p:nvSpPr>
        <p:spPr>
          <a:xfrm>
            <a:off x="508000" y="609600"/>
            <a:ext cx="64476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g1cbd7f1f21f_0_247"/>
          <p:cNvSpPr txBox="1">
            <a:spLocks noGrp="1"/>
          </p:cNvSpPr>
          <p:nvPr>
            <p:ph type="body" idx="1"/>
          </p:nvPr>
        </p:nvSpPr>
        <p:spPr>
          <a:xfrm rot="5400000">
            <a:off x="1791302" y="877190"/>
            <a:ext cx="3880800" cy="6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0" name="Google Shape;130;g1cbd7f1f21f_0_247"/>
          <p:cNvSpPr txBox="1">
            <a:spLocks noGrp="1"/>
          </p:cNvSpPr>
          <p:nvPr>
            <p:ph type="dt" idx="10"/>
          </p:nvPr>
        </p:nvSpPr>
        <p:spPr>
          <a:xfrm>
            <a:off x="5403850" y="6041362"/>
            <a:ext cx="6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1cbd7f1f21f_0_247"/>
          <p:cNvSpPr txBox="1">
            <a:spLocks noGrp="1"/>
          </p:cNvSpPr>
          <p:nvPr>
            <p:ph type="ftr" idx="11"/>
          </p:nvPr>
        </p:nvSpPr>
        <p:spPr>
          <a:xfrm>
            <a:off x="508001" y="6041362"/>
            <a:ext cx="472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1cbd7f1f21f_0_247"/>
          <p:cNvSpPr txBox="1">
            <a:spLocks noGrp="1"/>
          </p:cNvSpPr>
          <p:nvPr>
            <p:ph type="sldNum" idx="12"/>
          </p:nvPr>
        </p:nvSpPr>
        <p:spPr>
          <a:xfrm>
            <a:off x="6442997" y="6041362"/>
            <a:ext cx="51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cbd7f1f21f_0_253"/>
          <p:cNvSpPr txBox="1">
            <a:spLocks noGrp="1"/>
          </p:cNvSpPr>
          <p:nvPr>
            <p:ph type="title"/>
          </p:nvPr>
        </p:nvSpPr>
        <p:spPr>
          <a:xfrm rot="5400000">
            <a:off x="3839262" y="2746049"/>
            <a:ext cx="52515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1cbd7f1f21f_0_253"/>
          <p:cNvSpPr txBox="1">
            <a:spLocks noGrp="1"/>
          </p:cNvSpPr>
          <p:nvPr>
            <p:ph type="body" idx="1"/>
          </p:nvPr>
        </p:nvSpPr>
        <p:spPr>
          <a:xfrm rot="5400000">
            <a:off x="529864" y="587850"/>
            <a:ext cx="5251500" cy="52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6" name="Google Shape;136;g1cbd7f1f21f_0_253"/>
          <p:cNvSpPr txBox="1">
            <a:spLocks noGrp="1"/>
          </p:cNvSpPr>
          <p:nvPr>
            <p:ph type="dt" idx="10"/>
          </p:nvPr>
        </p:nvSpPr>
        <p:spPr>
          <a:xfrm>
            <a:off x="5403850" y="6041362"/>
            <a:ext cx="6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1cbd7f1f21f_0_253"/>
          <p:cNvSpPr txBox="1">
            <a:spLocks noGrp="1"/>
          </p:cNvSpPr>
          <p:nvPr>
            <p:ph type="ftr" idx="11"/>
          </p:nvPr>
        </p:nvSpPr>
        <p:spPr>
          <a:xfrm>
            <a:off x="508001" y="6041362"/>
            <a:ext cx="472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1cbd7f1f21f_0_253"/>
          <p:cNvSpPr txBox="1">
            <a:spLocks noGrp="1"/>
          </p:cNvSpPr>
          <p:nvPr>
            <p:ph type="sldNum" idx="12"/>
          </p:nvPr>
        </p:nvSpPr>
        <p:spPr>
          <a:xfrm>
            <a:off x="6442997" y="6041362"/>
            <a:ext cx="51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cbd7f1f21f_0_159"/>
          <p:cNvSpPr txBox="1">
            <a:spLocks noGrp="1"/>
          </p:cNvSpPr>
          <p:nvPr>
            <p:ph type="title"/>
          </p:nvPr>
        </p:nvSpPr>
        <p:spPr>
          <a:xfrm>
            <a:off x="508000" y="609600"/>
            <a:ext cx="64476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g1cbd7f1f21f_0_159"/>
          <p:cNvSpPr txBox="1">
            <a:spLocks noGrp="1"/>
          </p:cNvSpPr>
          <p:nvPr>
            <p:ph type="body" idx="1"/>
          </p:nvPr>
        </p:nvSpPr>
        <p:spPr>
          <a:xfrm>
            <a:off x="508000" y="2160589"/>
            <a:ext cx="64476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2" name="Google Shape;42;g1cbd7f1f21f_0_159"/>
          <p:cNvSpPr txBox="1">
            <a:spLocks noGrp="1"/>
          </p:cNvSpPr>
          <p:nvPr>
            <p:ph type="dt" idx="10"/>
          </p:nvPr>
        </p:nvSpPr>
        <p:spPr>
          <a:xfrm>
            <a:off x="5403850" y="6041362"/>
            <a:ext cx="6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g1cbd7f1f21f_0_159"/>
          <p:cNvSpPr txBox="1">
            <a:spLocks noGrp="1"/>
          </p:cNvSpPr>
          <p:nvPr>
            <p:ph type="ftr" idx="11"/>
          </p:nvPr>
        </p:nvSpPr>
        <p:spPr>
          <a:xfrm>
            <a:off x="508001" y="6041362"/>
            <a:ext cx="472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g1cbd7f1f21f_0_159"/>
          <p:cNvSpPr txBox="1">
            <a:spLocks noGrp="1"/>
          </p:cNvSpPr>
          <p:nvPr>
            <p:ph type="sldNum" idx="12"/>
          </p:nvPr>
        </p:nvSpPr>
        <p:spPr>
          <a:xfrm>
            <a:off x="6442997" y="6041362"/>
            <a:ext cx="51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1cbd7f1f21f_0_165"/>
          <p:cNvSpPr txBox="1">
            <a:spLocks noGrp="1"/>
          </p:cNvSpPr>
          <p:nvPr>
            <p:ph type="dt" idx="10"/>
          </p:nvPr>
        </p:nvSpPr>
        <p:spPr>
          <a:xfrm>
            <a:off x="5403850" y="6041362"/>
            <a:ext cx="6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g1cbd7f1f21f_0_165"/>
          <p:cNvSpPr txBox="1">
            <a:spLocks noGrp="1"/>
          </p:cNvSpPr>
          <p:nvPr>
            <p:ph type="ftr" idx="11"/>
          </p:nvPr>
        </p:nvSpPr>
        <p:spPr>
          <a:xfrm>
            <a:off x="508001" y="6041362"/>
            <a:ext cx="472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g1cbd7f1f21f_0_165"/>
          <p:cNvSpPr txBox="1">
            <a:spLocks noGrp="1"/>
          </p:cNvSpPr>
          <p:nvPr>
            <p:ph type="sldNum" idx="12"/>
          </p:nvPr>
        </p:nvSpPr>
        <p:spPr>
          <a:xfrm>
            <a:off x="6442997" y="6041362"/>
            <a:ext cx="51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1cbd7f1f21f_0_169"/>
          <p:cNvSpPr txBox="1">
            <a:spLocks noGrp="1"/>
          </p:cNvSpPr>
          <p:nvPr>
            <p:ph type="title"/>
          </p:nvPr>
        </p:nvSpPr>
        <p:spPr>
          <a:xfrm>
            <a:off x="508000" y="609600"/>
            <a:ext cx="64476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g1cbd7f1f21f_0_169"/>
          <p:cNvSpPr txBox="1">
            <a:spLocks noGrp="1"/>
          </p:cNvSpPr>
          <p:nvPr>
            <p:ph type="dt" idx="10"/>
          </p:nvPr>
        </p:nvSpPr>
        <p:spPr>
          <a:xfrm>
            <a:off x="5403850" y="6041362"/>
            <a:ext cx="6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1cbd7f1f21f_0_169"/>
          <p:cNvSpPr txBox="1">
            <a:spLocks noGrp="1"/>
          </p:cNvSpPr>
          <p:nvPr>
            <p:ph type="ftr" idx="11"/>
          </p:nvPr>
        </p:nvSpPr>
        <p:spPr>
          <a:xfrm>
            <a:off x="508001" y="6041362"/>
            <a:ext cx="472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g1cbd7f1f21f_0_169"/>
          <p:cNvSpPr txBox="1">
            <a:spLocks noGrp="1"/>
          </p:cNvSpPr>
          <p:nvPr>
            <p:ph type="sldNum" idx="12"/>
          </p:nvPr>
        </p:nvSpPr>
        <p:spPr>
          <a:xfrm>
            <a:off x="6442997" y="6041362"/>
            <a:ext cx="51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cbd7f1f21f_0_174"/>
          <p:cNvSpPr txBox="1">
            <a:spLocks noGrp="1"/>
          </p:cNvSpPr>
          <p:nvPr>
            <p:ph type="title"/>
          </p:nvPr>
        </p:nvSpPr>
        <p:spPr>
          <a:xfrm>
            <a:off x="508001" y="2700867"/>
            <a:ext cx="6447600" cy="18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g1cbd7f1f21f_0_174"/>
          <p:cNvSpPr txBox="1">
            <a:spLocks noGrp="1"/>
          </p:cNvSpPr>
          <p:nvPr>
            <p:ph type="body" idx="1"/>
          </p:nvPr>
        </p:nvSpPr>
        <p:spPr>
          <a:xfrm>
            <a:off x="508001" y="4527448"/>
            <a:ext cx="64476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g1cbd7f1f21f_0_174"/>
          <p:cNvSpPr txBox="1">
            <a:spLocks noGrp="1"/>
          </p:cNvSpPr>
          <p:nvPr>
            <p:ph type="dt" idx="10"/>
          </p:nvPr>
        </p:nvSpPr>
        <p:spPr>
          <a:xfrm>
            <a:off x="5403850" y="6041362"/>
            <a:ext cx="6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g1cbd7f1f21f_0_174"/>
          <p:cNvSpPr txBox="1">
            <a:spLocks noGrp="1"/>
          </p:cNvSpPr>
          <p:nvPr>
            <p:ph type="ftr" idx="11"/>
          </p:nvPr>
        </p:nvSpPr>
        <p:spPr>
          <a:xfrm>
            <a:off x="508001" y="6041362"/>
            <a:ext cx="472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g1cbd7f1f21f_0_174"/>
          <p:cNvSpPr txBox="1">
            <a:spLocks noGrp="1"/>
          </p:cNvSpPr>
          <p:nvPr>
            <p:ph type="sldNum" idx="12"/>
          </p:nvPr>
        </p:nvSpPr>
        <p:spPr>
          <a:xfrm>
            <a:off x="6442997" y="6041362"/>
            <a:ext cx="51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cbd7f1f21f_0_180"/>
          <p:cNvSpPr txBox="1">
            <a:spLocks noGrp="1"/>
          </p:cNvSpPr>
          <p:nvPr>
            <p:ph type="title"/>
          </p:nvPr>
        </p:nvSpPr>
        <p:spPr>
          <a:xfrm>
            <a:off x="508000" y="609600"/>
            <a:ext cx="64476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g1cbd7f1f21f_0_180"/>
          <p:cNvSpPr txBox="1">
            <a:spLocks noGrp="1"/>
          </p:cNvSpPr>
          <p:nvPr>
            <p:ph type="body" idx="1"/>
          </p:nvPr>
        </p:nvSpPr>
        <p:spPr>
          <a:xfrm>
            <a:off x="508001" y="2160589"/>
            <a:ext cx="31380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3" name="Google Shape;63;g1cbd7f1f21f_0_180"/>
          <p:cNvSpPr txBox="1">
            <a:spLocks noGrp="1"/>
          </p:cNvSpPr>
          <p:nvPr>
            <p:ph type="body" idx="2"/>
          </p:nvPr>
        </p:nvSpPr>
        <p:spPr>
          <a:xfrm>
            <a:off x="3817478" y="2160589"/>
            <a:ext cx="31380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4" name="Google Shape;64;g1cbd7f1f21f_0_180"/>
          <p:cNvSpPr txBox="1">
            <a:spLocks noGrp="1"/>
          </p:cNvSpPr>
          <p:nvPr>
            <p:ph type="dt" idx="10"/>
          </p:nvPr>
        </p:nvSpPr>
        <p:spPr>
          <a:xfrm>
            <a:off x="5403850" y="6041362"/>
            <a:ext cx="6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g1cbd7f1f21f_0_180"/>
          <p:cNvSpPr txBox="1">
            <a:spLocks noGrp="1"/>
          </p:cNvSpPr>
          <p:nvPr>
            <p:ph type="ftr" idx="11"/>
          </p:nvPr>
        </p:nvSpPr>
        <p:spPr>
          <a:xfrm>
            <a:off x="508001" y="6041362"/>
            <a:ext cx="472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g1cbd7f1f21f_0_180"/>
          <p:cNvSpPr txBox="1">
            <a:spLocks noGrp="1"/>
          </p:cNvSpPr>
          <p:nvPr>
            <p:ph type="sldNum" idx="12"/>
          </p:nvPr>
        </p:nvSpPr>
        <p:spPr>
          <a:xfrm>
            <a:off x="6442997" y="6041362"/>
            <a:ext cx="51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cbd7f1f21f_0_187"/>
          <p:cNvSpPr txBox="1">
            <a:spLocks noGrp="1"/>
          </p:cNvSpPr>
          <p:nvPr>
            <p:ph type="title"/>
          </p:nvPr>
        </p:nvSpPr>
        <p:spPr>
          <a:xfrm>
            <a:off x="508000" y="609600"/>
            <a:ext cx="64476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1cbd7f1f21f_0_187"/>
          <p:cNvSpPr txBox="1">
            <a:spLocks noGrp="1"/>
          </p:cNvSpPr>
          <p:nvPr>
            <p:ph type="body" idx="1"/>
          </p:nvPr>
        </p:nvSpPr>
        <p:spPr>
          <a:xfrm>
            <a:off x="506809" y="2160983"/>
            <a:ext cx="31392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g1cbd7f1f21f_0_187"/>
          <p:cNvSpPr txBox="1">
            <a:spLocks noGrp="1"/>
          </p:cNvSpPr>
          <p:nvPr>
            <p:ph type="body" idx="2"/>
          </p:nvPr>
        </p:nvSpPr>
        <p:spPr>
          <a:xfrm>
            <a:off x="506809" y="2737245"/>
            <a:ext cx="3139200" cy="3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1" name="Google Shape;71;g1cbd7f1f21f_0_187"/>
          <p:cNvSpPr txBox="1">
            <a:spLocks noGrp="1"/>
          </p:cNvSpPr>
          <p:nvPr>
            <p:ph type="body" idx="3"/>
          </p:nvPr>
        </p:nvSpPr>
        <p:spPr>
          <a:xfrm>
            <a:off x="3816287" y="2160983"/>
            <a:ext cx="31392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g1cbd7f1f21f_0_187"/>
          <p:cNvSpPr txBox="1">
            <a:spLocks noGrp="1"/>
          </p:cNvSpPr>
          <p:nvPr>
            <p:ph type="body" idx="4"/>
          </p:nvPr>
        </p:nvSpPr>
        <p:spPr>
          <a:xfrm>
            <a:off x="3816288" y="2737245"/>
            <a:ext cx="3139200" cy="3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3" name="Google Shape;73;g1cbd7f1f21f_0_187"/>
          <p:cNvSpPr txBox="1">
            <a:spLocks noGrp="1"/>
          </p:cNvSpPr>
          <p:nvPr>
            <p:ph type="dt" idx="10"/>
          </p:nvPr>
        </p:nvSpPr>
        <p:spPr>
          <a:xfrm>
            <a:off x="5403850" y="6041362"/>
            <a:ext cx="6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g1cbd7f1f21f_0_187"/>
          <p:cNvSpPr txBox="1">
            <a:spLocks noGrp="1"/>
          </p:cNvSpPr>
          <p:nvPr>
            <p:ph type="ftr" idx="11"/>
          </p:nvPr>
        </p:nvSpPr>
        <p:spPr>
          <a:xfrm>
            <a:off x="508001" y="6041362"/>
            <a:ext cx="472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g1cbd7f1f21f_0_187"/>
          <p:cNvSpPr txBox="1">
            <a:spLocks noGrp="1"/>
          </p:cNvSpPr>
          <p:nvPr>
            <p:ph type="sldNum" idx="12"/>
          </p:nvPr>
        </p:nvSpPr>
        <p:spPr>
          <a:xfrm>
            <a:off x="6442997" y="6041362"/>
            <a:ext cx="51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cbd7f1f21f_0_196"/>
          <p:cNvSpPr txBox="1">
            <a:spLocks noGrp="1"/>
          </p:cNvSpPr>
          <p:nvPr>
            <p:ph type="title"/>
          </p:nvPr>
        </p:nvSpPr>
        <p:spPr>
          <a:xfrm>
            <a:off x="508001" y="1498604"/>
            <a:ext cx="2890800" cy="12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g1cbd7f1f21f_0_196"/>
          <p:cNvSpPr txBox="1">
            <a:spLocks noGrp="1"/>
          </p:cNvSpPr>
          <p:nvPr>
            <p:ph type="body" idx="1"/>
          </p:nvPr>
        </p:nvSpPr>
        <p:spPr>
          <a:xfrm>
            <a:off x="3570346" y="514924"/>
            <a:ext cx="3385200" cy="55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9" name="Google Shape;79;g1cbd7f1f21f_0_196"/>
          <p:cNvSpPr txBox="1">
            <a:spLocks noGrp="1"/>
          </p:cNvSpPr>
          <p:nvPr>
            <p:ph type="body" idx="2"/>
          </p:nvPr>
        </p:nvSpPr>
        <p:spPr>
          <a:xfrm>
            <a:off x="508001" y="2777069"/>
            <a:ext cx="2890800" cy="25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g1cbd7f1f21f_0_196"/>
          <p:cNvSpPr txBox="1">
            <a:spLocks noGrp="1"/>
          </p:cNvSpPr>
          <p:nvPr>
            <p:ph type="dt" idx="10"/>
          </p:nvPr>
        </p:nvSpPr>
        <p:spPr>
          <a:xfrm>
            <a:off x="5403850" y="6041362"/>
            <a:ext cx="6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g1cbd7f1f21f_0_196"/>
          <p:cNvSpPr txBox="1">
            <a:spLocks noGrp="1"/>
          </p:cNvSpPr>
          <p:nvPr>
            <p:ph type="ftr" idx="11"/>
          </p:nvPr>
        </p:nvSpPr>
        <p:spPr>
          <a:xfrm>
            <a:off x="508001" y="6041362"/>
            <a:ext cx="472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g1cbd7f1f21f_0_196"/>
          <p:cNvSpPr txBox="1">
            <a:spLocks noGrp="1"/>
          </p:cNvSpPr>
          <p:nvPr>
            <p:ph type="sldNum" idx="12"/>
          </p:nvPr>
        </p:nvSpPr>
        <p:spPr>
          <a:xfrm>
            <a:off x="6442997" y="6041362"/>
            <a:ext cx="51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cbd7f1f21f_0_203"/>
          <p:cNvSpPr txBox="1">
            <a:spLocks noGrp="1"/>
          </p:cNvSpPr>
          <p:nvPr>
            <p:ph type="title"/>
          </p:nvPr>
        </p:nvSpPr>
        <p:spPr>
          <a:xfrm>
            <a:off x="508000" y="4800600"/>
            <a:ext cx="64476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g1cbd7f1f21f_0_203"/>
          <p:cNvSpPr>
            <a:spLocks noGrp="1"/>
          </p:cNvSpPr>
          <p:nvPr>
            <p:ph type="pic" idx="2"/>
          </p:nvPr>
        </p:nvSpPr>
        <p:spPr>
          <a:xfrm>
            <a:off x="508000" y="609600"/>
            <a:ext cx="6447600" cy="38457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g1cbd7f1f21f_0_203"/>
          <p:cNvSpPr txBox="1">
            <a:spLocks noGrp="1"/>
          </p:cNvSpPr>
          <p:nvPr>
            <p:ph type="body" idx="1"/>
          </p:nvPr>
        </p:nvSpPr>
        <p:spPr>
          <a:xfrm>
            <a:off x="508000" y="5367338"/>
            <a:ext cx="64476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7" name="Google Shape;87;g1cbd7f1f21f_0_203"/>
          <p:cNvSpPr txBox="1">
            <a:spLocks noGrp="1"/>
          </p:cNvSpPr>
          <p:nvPr>
            <p:ph type="dt" idx="10"/>
          </p:nvPr>
        </p:nvSpPr>
        <p:spPr>
          <a:xfrm>
            <a:off x="5403850" y="6041362"/>
            <a:ext cx="6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1cbd7f1f21f_0_203"/>
          <p:cNvSpPr txBox="1">
            <a:spLocks noGrp="1"/>
          </p:cNvSpPr>
          <p:nvPr>
            <p:ph type="ftr" idx="11"/>
          </p:nvPr>
        </p:nvSpPr>
        <p:spPr>
          <a:xfrm>
            <a:off x="508001" y="6041362"/>
            <a:ext cx="472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g1cbd7f1f21f_0_203"/>
          <p:cNvSpPr txBox="1">
            <a:spLocks noGrp="1"/>
          </p:cNvSpPr>
          <p:nvPr>
            <p:ph type="sldNum" idx="12"/>
          </p:nvPr>
        </p:nvSpPr>
        <p:spPr>
          <a:xfrm>
            <a:off x="6442997" y="6041362"/>
            <a:ext cx="51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g1cbd7f1f21f_0_125"/>
          <p:cNvGrpSpPr/>
          <p:nvPr/>
        </p:nvGrpSpPr>
        <p:grpSpPr>
          <a:xfrm>
            <a:off x="0" y="-8467"/>
            <a:ext cx="9144100" cy="6866580"/>
            <a:chOff x="0" y="-8467"/>
            <a:chExt cx="12192133" cy="6866580"/>
          </a:xfrm>
        </p:grpSpPr>
        <p:cxnSp>
          <p:nvCxnSpPr>
            <p:cNvPr id="7" name="Google Shape;7;g1cbd7f1f21f_0_125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8;g1cbd7f1f21f_0_125"/>
            <p:cNvCxnSpPr/>
            <p:nvPr/>
          </p:nvCxnSpPr>
          <p:spPr>
            <a:xfrm flipH="1">
              <a:off x="7425125" y="3681413"/>
              <a:ext cx="4763700" cy="3176700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" name="Google Shape;9;g1cbd7f1f21f_0_125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019"/>
              </a:schemeClr>
            </a:solidFill>
            <a:ln>
              <a:noFill/>
            </a:ln>
          </p:spPr>
        </p:sp>
        <p:sp>
          <p:nvSpPr>
            <p:cNvPr id="10" name="Google Shape;10;g1cbd7f1f21f_0_125"/>
            <p:cNvSpPr/>
            <p:nvPr/>
          </p:nvSpPr>
          <p:spPr>
            <a:xfrm>
              <a:off x="9603442" y="-8467"/>
              <a:ext cx="258617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g1cbd7f1f21f_0_125"/>
            <p:cNvSpPr/>
            <p:nvPr/>
          </p:nvSpPr>
          <p:spPr>
            <a:xfrm>
              <a:off x="8932333" y="3048000"/>
              <a:ext cx="3259800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09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g1cbd7f1f21f_0_125"/>
            <p:cNvSpPr/>
            <p:nvPr/>
          </p:nvSpPr>
          <p:spPr>
            <a:xfrm>
              <a:off x="9334500" y="-8467"/>
              <a:ext cx="2850868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019"/>
              </a:srgbClr>
            </a:solidFill>
            <a:ln>
              <a:noFill/>
            </a:ln>
          </p:spPr>
        </p:sp>
        <p:sp>
          <p:nvSpPr>
            <p:cNvPr id="13" name="Google Shape;13;g1cbd7f1f21f_0_125"/>
            <p:cNvSpPr/>
            <p:nvPr/>
          </p:nvSpPr>
          <p:spPr>
            <a:xfrm>
              <a:off x="10898730" y="-8467"/>
              <a:ext cx="1290094" cy="6858000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019"/>
              </a:srgbClr>
            </a:solidFill>
            <a:ln>
              <a:noFill/>
            </a:ln>
          </p:spPr>
        </p:sp>
        <p:sp>
          <p:nvSpPr>
            <p:cNvPr id="14" name="Google Shape;14;g1cbd7f1f21f_0_125"/>
            <p:cNvSpPr/>
            <p:nvPr/>
          </p:nvSpPr>
          <p:spPr>
            <a:xfrm>
              <a:off x="10938999" y="-8467"/>
              <a:ext cx="1249825" cy="6858000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3921"/>
              </a:schemeClr>
            </a:solidFill>
            <a:ln>
              <a:noFill/>
            </a:ln>
          </p:spPr>
        </p:sp>
        <p:sp>
          <p:nvSpPr>
            <p:cNvPr id="15" name="Google Shape;15;g1cbd7f1f21f_0_125"/>
            <p:cNvSpPr/>
            <p:nvPr/>
          </p:nvSpPr>
          <p:spPr>
            <a:xfrm>
              <a:off x="10371666" y="3589867"/>
              <a:ext cx="1817100" cy="32682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g1cbd7f1f21f_0_125"/>
            <p:cNvSpPr/>
            <p:nvPr/>
          </p:nvSpPr>
          <p:spPr>
            <a:xfrm>
              <a:off x="0" y="4013200"/>
              <a:ext cx="448800" cy="28449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392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g1cbd7f1f21f_0_125"/>
          <p:cNvSpPr txBox="1">
            <a:spLocks noGrp="1"/>
          </p:cNvSpPr>
          <p:nvPr>
            <p:ph type="title"/>
          </p:nvPr>
        </p:nvSpPr>
        <p:spPr>
          <a:xfrm>
            <a:off x="508000" y="609600"/>
            <a:ext cx="64476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g1cbd7f1f21f_0_125"/>
          <p:cNvSpPr txBox="1">
            <a:spLocks noGrp="1"/>
          </p:cNvSpPr>
          <p:nvPr>
            <p:ph type="body" idx="1"/>
          </p:nvPr>
        </p:nvSpPr>
        <p:spPr>
          <a:xfrm>
            <a:off x="508000" y="2160589"/>
            <a:ext cx="64476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" name="Google Shape;19;g1cbd7f1f21f_0_125"/>
          <p:cNvSpPr txBox="1">
            <a:spLocks noGrp="1"/>
          </p:cNvSpPr>
          <p:nvPr>
            <p:ph type="dt" idx="10"/>
          </p:nvPr>
        </p:nvSpPr>
        <p:spPr>
          <a:xfrm>
            <a:off x="5403850" y="6041362"/>
            <a:ext cx="68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" name="Google Shape;20;g1cbd7f1f21f_0_125"/>
          <p:cNvSpPr txBox="1">
            <a:spLocks noGrp="1"/>
          </p:cNvSpPr>
          <p:nvPr>
            <p:ph type="ftr" idx="11"/>
          </p:nvPr>
        </p:nvSpPr>
        <p:spPr>
          <a:xfrm>
            <a:off x="508001" y="6041362"/>
            <a:ext cx="472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" name="Google Shape;21;g1cbd7f1f21f_0_125"/>
          <p:cNvSpPr txBox="1">
            <a:spLocks noGrp="1"/>
          </p:cNvSpPr>
          <p:nvPr>
            <p:ph type="sldNum" idx="12"/>
          </p:nvPr>
        </p:nvSpPr>
        <p:spPr>
          <a:xfrm>
            <a:off x="6442997" y="6041362"/>
            <a:ext cx="51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 txBox="1">
            <a:spLocks noGrp="1"/>
          </p:cNvSpPr>
          <p:nvPr>
            <p:ph type="ctrTitle"/>
          </p:nvPr>
        </p:nvSpPr>
        <p:spPr>
          <a:xfrm>
            <a:off x="1784850" y="374225"/>
            <a:ext cx="5574300" cy="21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GB" sz="4800">
                <a:latin typeface="Arial"/>
                <a:ea typeface="Arial"/>
                <a:cs typeface="Arial"/>
                <a:sym typeface="Arial"/>
              </a:rPr>
              <a:t>The London Meed Junior Governors present…….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"/>
          <p:cNvSpPr txBox="1">
            <a:spLocks noGrp="1"/>
          </p:cNvSpPr>
          <p:nvPr>
            <p:ph type="subTitle" idx="1"/>
          </p:nvPr>
        </p:nvSpPr>
        <p:spPr>
          <a:xfrm>
            <a:off x="1784850" y="3149607"/>
            <a:ext cx="4938900" cy="1124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77777"/>
              <a:buNone/>
            </a:pPr>
            <a:endParaRPr dirty="0"/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ct val="100000"/>
              <a:buNone/>
            </a:pPr>
            <a:r>
              <a:rPr lang="en-GB" sz="6000" dirty="0"/>
              <a:t>Our 5 School Values</a:t>
            </a:r>
            <a:endParaRPr sz="6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"/>
          <p:cNvSpPr txBox="1">
            <a:spLocks noGrp="1"/>
          </p:cNvSpPr>
          <p:nvPr>
            <p:ph type="title"/>
          </p:nvPr>
        </p:nvSpPr>
        <p:spPr>
          <a:xfrm>
            <a:off x="508000" y="609600"/>
            <a:ext cx="64476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sz="6000"/>
              <a:t>What did we learn?</a:t>
            </a:r>
            <a:endParaRPr sz="6000"/>
          </a:p>
        </p:txBody>
      </p:sp>
      <p:sp>
        <p:nvSpPr>
          <p:cNvPr id="223" name="Google Shape;223;p15"/>
          <p:cNvSpPr txBox="1">
            <a:spLocks noGrp="1"/>
          </p:cNvSpPr>
          <p:nvPr>
            <p:ph type="body" idx="1"/>
          </p:nvPr>
        </p:nvSpPr>
        <p:spPr>
          <a:xfrm>
            <a:off x="508000" y="2160589"/>
            <a:ext cx="64476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►"/>
            </a:pPr>
            <a:r>
              <a:rPr lang="en-GB"/>
              <a:t>Some Values easier to find than others.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►"/>
            </a:pPr>
            <a:r>
              <a:rPr lang="en-GB"/>
              <a:t>We learned to work with and support each other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►"/>
            </a:pPr>
            <a:r>
              <a:rPr lang="en-GB"/>
              <a:t>We learned about responsibility and that sometimes that can be hard work 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►"/>
            </a:pPr>
            <a:r>
              <a:rPr lang="en-GB"/>
              <a:t>We had fun whilst being successful at our task!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"/>
          <p:cNvSpPr txBox="1">
            <a:spLocks noGrp="1"/>
          </p:cNvSpPr>
          <p:nvPr>
            <p:ph type="title"/>
          </p:nvPr>
        </p:nvSpPr>
        <p:spPr>
          <a:xfrm>
            <a:off x="508000" y="609600"/>
            <a:ext cx="64476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What’s next for your Junior Governors?</a:t>
            </a:r>
            <a:endParaRPr/>
          </a:p>
        </p:txBody>
      </p:sp>
      <p:sp>
        <p:nvSpPr>
          <p:cNvPr id="229" name="Google Shape;229;p16"/>
          <p:cNvSpPr txBox="1">
            <a:spLocks noGrp="1"/>
          </p:cNvSpPr>
          <p:nvPr>
            <p:ph type="body" idx="1"/>
          </p:nvPr>
        </p:nvSpPr>
        <p:spPr>
          <a:xfrm>
            <a:off x="508000" y="2160589"/>
            <a:ext cx="64476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►"/>
            </a:pPr>
            <a:r>
              <a:rPr lang="en-GB"/>
              <a:t>May include organising a pupil survey, “London Meeds Got Talent” and an Art and DT exhibition?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None/>
            </a:pPr>
            <a:endParaRPr sz="3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"/>
          <p:cNvSpPr txBox="1">
            <a:spLocks noGrp="1"/>
          </p:cNvSpPr>
          <p:nvPr>
            <p:ph type="title"/>
          </p:nvPr>
        </p:nvSpPr>
        <p:spPr>
          <a:xfrm>
            <a:off x="508000" y="609600"/>
            <a:ext cx="64476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Thank you</a:t>
            </a:r>
            <a:endParaRPr/>
          </a:p>
        </p:txBody>
      </p:sp>
      <p:sp>
        <p:nvSpPr>
          <p:cNvPr id="235" name="Google Shape;235;p17"/>
          <p:cNvSpPr txBox="1">
            <a:spLocks noGrp="1"/>
          </p:cNvSpPr>
          <p:nvPr>
            <p:ph type="body" idx="1"/>
          </p:nvPr>
        </p:nvSpPr>
        <p:spPr>
          <a:xfrm>
            <a:off x="508000" y="2160589"/>
            <a:ext cx="64476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GB"/>
              <a:t>For listening and helping us complete this project</a:t>
            </a:r>
            <a:endParaRPr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GB"/>
              <a:t>Cannot wait for our next task</a:t>
            </a:r>
            <a:endParaRPr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GB"/>
              <a:t>Maybe you could be a future Junior Governor?</a:t>
            </a:r>
            <a:endParaRPr/>
          </a:p>
          <a:p>
            <a:pPr marL="203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>
            <a:spLocks noGrp="1"/>
          </p:cNvSpPr>
          <p:nvPr>
            <p:ph type="title"/>
          </p:nvPr>
        </p:nvSpPr>
        <p:spPr>
          <a:xfrm>
            <a:off x="508000" y="609600"/>
            <a:ext cx="64476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Who are your Junior Governors?</a:t>
            </a:r>
            <a:endParaRPr/>
          </a:p>
        </p:txBody>
      </p:sp>
      <p:sp>
        <p:nvSpPr>
          <p:cNvPr id="151" name="Google Shape;151;p2"/>
          <p:cNvSpPr txBox="1">
            <a:spLocks noGrp="1"/>
          </p:cNvSpPr>
          <p:nvPr>
            <p:ph type="body" idx="1"/>
          </p:nvPr>
        </p:nvSpPr>
        <p:spPr>
          <a:xfrm>
            <a:off x="508000" y="1930501"/>
            <a:ext cx="6447600" cy="41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➢"/>
            </a:pPr>
            <a:r>
              <a:rPr lang="en-GB"/>
              <a:t>Angus, Freddie, Alice and Caitlin (Senior Team)</a:t>
            </a:r>
            <a:endParaRPr/>
          </a:p>
          <a:p>
            <a:pPr marL="342900" lvl="0" indent="-2984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500"/>
              <a:buChar char="➢"/>
            </a:pPr>
            <a:r>
              <a:rPr lang="en-GB"/>
              <a:t>Plus the Buddies…..</a:t>
            </a:r>
            <a:endParaRPr/>
          </a:p>
          <a:p>
            <a:pPr marL="342900" lvl="0" indent="-2984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500"/>
              <a:buChar char="➢"/>
            </a:pPr>
            <a:r>
              <a:rPr lang="en-GB"/>
              <a:t>Freddie, Caitlin and Jesse</a:t>
            </a:r>
            <a:endParaRPr/>
          </a:p>
          <a:p>
            <a:pPr marL="342900" lvl="0" indent="-2984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500"/>
              <a:buChar char="➢"/>
            </a:pPr>
            <a:r>
              <a:rPr lang="en-GB"/>
              <a:t>Sami and Molly</a:t>
            </a:r>
            <a:endParaRPr/>
          </a:p>
          <a:p>
            <a:pPr marL="342900" lvl="0" indent="-2984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500"/>
              <a:buChar char="➢"/>
            </a:pPr>
            <a:r>
              <a:rPr lang="en-GB"/>
              <a:t>Sebastian and Connall</a:t>
            </a:r>
            <a:endParaRPr/>
          </a:p>
          <a:p>
            <a:pPr marL="342900" lvl="0" indent="-2984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500"/>
              <a:buChar char="➢"/>
            </a:pPr>
            <a:r>
              <a:rPr lang="en-GB"/>
              <a:t>Lucy and Milo</a:t>
            </a:r>
            <a:endParaRPr/>
          </a:p>
          <a:p>
            <a:pPr marL="342900" lvl="0" indent="-2984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500"/>
              <a:buChar char="➢"/>
            </a:pPr>
            <a:r>
              <a:rPr lang="en-GB"/>
              <a:t>Lola and Olivia</a:t>
            </a:r>
            <a:endParaRPr/>
          </a:p>
          <a:p>
            <a:pPr marL="342900" lvl="0" indent="-2984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500"/>
              <a:buChar char="➢"/>
            </a:pPr>
            <a:r>
              <a:rPr lang="en-GB"/>
              <a:t>Angus ,Alice and EYFS</a:t>
            </a:r>
            <a:endParaRPr/>
          </a:p>
          <a:p>
            <a:pPr marL="342900" lvl="0" indent="-2984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500"/>
              <a:buChar char="➢"/>
            </a:pPr>
            <a:r>
              <a:rPr lang="en-GB"/>
              <a:t>And finally ……Mrs Cole and Mrs Davey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"/>
          <p:cNvSpPr txBox="1">
            <a:spLocks noGrp="1"/>
          </p:cNvSpPr>
          <p:nvPr>
            <p:ph type="title"/>
          </p:nvPr>
        </p:nvSpPr>
        <p:spPr>
          <a:xfrm>
            <a:off x="508000" y="609600"/>
            <a:ext cx="64476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What were we asked to do?</a:t>
            </a:r>
            <a:endParaRPr/>
          </a:p>
        </p:txBody>
      </p:sp>
      <p:sp>
        <p:nvSpPr>
          <p:cNvPr id="157" name="Google Shape;157;p3"/>
          <p:cNvSpPr txBox="1">
            <a:spLocks noGrp="1"/>
          </p:cNvSpPr>
          <p:nvPr>
            <p:ph type="body" idx="1"/>
          </p:nvPr>
        </p:nvSpPr>
        <p:spPr>
          <a:xfrm>
            <a:off x="508000" y="2160589"/>
            <a:ext cx="64476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2004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GB"/>
              <a:t>Take photos of our school values</a:t>
            </a:r>
            <a:endParaRPr/>
          </a:p>
          <a:p>
            <a:pPr marL="457200" lvl="0" indent="-32004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GB"/>
              <a:t>Upload to a shared drive</a:t>
            </a:r>
            <a:endParaRPr/>
          </a:p>
          <a:p>
            <a:pPr marL="457200" lvl="0" indent="-32004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GB"/>
              <a:t>Show progression of values through the school</a:t>
            </a:r>
            <a:endParaRPr/>
          </a:p>
          <a:p>
            <a:pPr marL="457200" lvl="0" indent="-32004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GB"/>
              <a:t>Work with a buddy</a:t>
            </a:r>
            <a:endParaRPr/>
          </a:p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"/>
          <p:cNvSpPr txBox="1">
            <a:spLocks noGrp="1"/>
          </p:cNvSpPr>
          <p:nvPr>
            <p:ph type="title"/>
          </p:nvPr>
        </p:nvSpPr>
        <p:spPr>
          <a:xfrm>
            <a:off x="508000" y="609600"/>
            <a:ext cx="64476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How did we do this?</a:t>
            </a:r>
            <a:endParaRPr/>
          </a:p>
        </p:txBody>
      </p:sp>
      <p:sp>
        <p:nvSpPr>
          <p:cNvPr id="163" name="Google Shape;163;p4"/>
          <p:cNvSpPr txBox="1">
            <a:spLocks noGrp="1"/>
          </p:cNvSpPr>
          <p:nvPr>
            <p:ph type="body" idx="1"/>
          </p:nvPr>
        </p:nvSpPr>
        <p:spPr>
          <a:xfrm>
            <a:off x="508000" y="2160589"/>
            <a:ext cx="64476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2004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GB"/>
              <a:t>Worked with a partner</a:t>
            </a:r>
            <a:endParaRPr/>
          </a:p>
          <a:p>
            <a:pPr marL="457200" lvl="0" indent="-32004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GB"/>
              <a:t>Ask our class</a:t>
            </a:r>
            <a:endParaRPr/>
          </a:p>
          <a:p>
            <a:pPr marL="457200" lvl="0" indent="-32004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GB"/>
              <a:t>Shared ideas with the other Junior Governors</a:t>
            </a:r>
            <a:endParaRPr/>
          </a:p>
          <a:p>
            <a:pPr marL="457200" lvl="0" indent="-32004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GB"/>
              <a:t>Asked for advice and permission from teachers</a:t>
            </a:r>
            <a:endParaRPr/>
          </a:p>
          <a:p>
            <a:pPr marL="457200" lvl="0" indent="-32004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GB"/>
              <a:t>Made arrangements to visit classes</a:t>
            </a:r>
            <a:endParaRPr/>
          </a:p>
          <a:p>
            <a:pPr marL="457200" lvl="0" indent="-32004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en-GB"/>
              <a:t>Used evidence to produce presentation</a:t>
            </a:r>
            <a:endParaRPr i="1"/>
          </a:p>
        </p:txBody>
      </p:sp>
      <p:sp>
        <p:nvSpPr>
          <p:cNvPr id="164" name="Google Shape;164;p4"/>
          <p:cNvSpPr txBox="1"/>
          <p:nvPr/>
        </p:nvSpPr>
        <p:spPr>
          <a:xfrm>
            <a:off x="5264250" y="1980125"/>
            <a:ext cx="393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"/>
          <p:cNvSpPr txBox="1">
            <a:spLocks noGrp="1"/>
          </p:cNvSpPr>
          <p:nvPr>
            <p:ph type="title"/>
          </p:nvPr>
        </p:nvSpPr>
        <p:spPr>
          <a:xfrm>
            <a:off x="508000" y="230900"/>
            <a:ext cx="6447600" cy="12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alibri"/>
              <a:buNone/>
            </a:pPr>
            <a:r>
              <a:rPr lang="en-GB" sz="9600"/>
              <a:t>Bravery</a:t>
            </a:r>
            <a:endParaRPr sz="9600"/>
          </a:p>
        </p:txBody>
      </p:sp>
      <p:sp>
        <p:nvSpPr>
          <p:cNvPr id="170" name="Google Shape;170;p5"/>
          <p:cNvSpPr txBox="1">
            <a:spLocks noGrp="1"/>
          </p:cNvSpPr>
          <p:nvPr>
            <p:ph type="body" idx="1"/>
          </p:nvPr>
        </p:nvSpPr>
        <p:spPr>
          <a:xfrm>
            <a:off x="508000" y="2160589"/>
            <a:ext cx="64476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71" name="Google Shape;171;p5"/>
          <p:cNvPicPr preferRelativeResize="0"/>
          <p:nvPr/>
        </p:nvPicPr>
        <p:blipFill rotWithShape="1">
          <a:blip r:embed="rId3">
            <a:alphaModFix/>
          </a:blip>
          <a:srcRect l="-133210" t="2434" r="133209" b="-75086"/>
          <a:stretch/>
        </p:blipFill>
        <p:spPr>
          <a:xfrm>
            <a:off x="553225" y="1687126"/>
            <a:ext cx="3496001" cy="4525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600200"/>
            <a:ext cx="4114799" cy="221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3819700"/>
            <a:ext cx="4114799" cy="230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5"/>
          <p:cNvSpPr txBox="1"/>
          <p:nvPr/>
        </p:nvSpPr>
        <p:spPr>
          <a:xfrm>
            <a:off x="635250" y="6213100"/>
            <a:ext cx="746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" y="1556713"/>
            <a:ext cx="4114801" cy="230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" y="3819700"/>
            <a:ext cx="4114801" cy="2306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"/>
          <p:cNvSpPr txBox="1">
            <a:spLocks noGrp="1"/>
          </p:cNvSpPr>
          <p:nvPr>
            <p:ph type="title"/>
          </p:nvPr>
        </p:nvSpPr>
        <p:spPr>
          <a:xfrm>
            <a:off x="508000" y="196275"/>
            <a:ext cx="644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alibri"/>
              <a:buNone/>
            </a:pPr>
            <a:r>
              <a:rPr lang="en-GB" sz="9600"/>
              <a:t>Community</a:t>
            </a:r>
            <a:endParaRPr sz="9600"/>
          </a:p>
        </p:txBody>
      </p:sp>
      <p:sp>
        <p:nvSpPr>
          <p:cNvPr id="182" name="Google Shape;182;p8"/>
          <p:cNvSpPr txBox="1">
            <a:spLocks noGrp="1"/>
          </p:cNvSpPr>
          <p:nvPr>
            <p:ph type="body" idx="1"/>
          </p:nvPr>
        </p:nvSpPr>
        <p:spPr>
          <a:xfrm>
            <a:off x="508000" y="2160589"/>
            <a:ext cx="64476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83" name="Google Shape;18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611825"/>
            <a:ext cx="3765076" cy="224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2276" y="1660725"/>
            <a:ext cx="4464526" cy="23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" y="3883750"/>
            <a:ext cx="3765075" cy="224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74225" y="4048425"/>
            <a:ext cx="3512576" cy="2077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"/>
          <p:cNvSpPr txBox="1">
            <a:spLocks noGrp="1"/>
          </p:cNvSpPr>
          <p:nvPr>
            <p:ph type="title"/>
          </p:nvPr>
        </p:nvSpPr>
        <p:spPr>
          <a:xfrm>
            <a:off x="508000" y="150100"/>
            <a:ext cx="6447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alibri"/>
              <a:buNone/>
            </a:pPr>
            <a:r>
              <a:rPr lang="en-GB" sz="9600"/>
              <a:t>Curiosity</a:t>
            </a:r>
            <a:endParaRPr sz="9600"/>
          </a:p>
        </p:txBody>
      </p:sp>
      <p:sp>
        <p:nvSpPr>
          <p:cNvPr id="192" name="Google Shape;192;p10"/>
          <p:cNvSpPr txBox="1">
            <a:spLocks noGrp="1"/>
          </p:cNvSpPr>
          <p:nvPr>
            <p:ph type="body" idx="1"/>
          </p:nvPr>
        </p:nvSpPr>
        <p:spPr>
          <a:xfrm>
            <a:off x="508000" y="2160589"/>
            <a:ext cx="64476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93" name="Google Shape;19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7575" y="1600200"/>
            <a:ext cx="3709226" cy="211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600200"/>
            <a:ext cx="3994476" cy="243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5075" y="3701925"/>
            <a:ext cx="3561723" cy="243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3" y="4030575"/>
            <a:ext cx="3994476" cy="211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2"/>
          <p:cNvSpPr txBox="1">
            <a:spLocks noGrp="1"/>
          </p:cNvSpPr>
          <p:nvPr>
            <p:ph type="title"/>
          </p:nvPr>
        </p:nvSpPr>
        <p:spPr>
          <a:xfrm>
            <a:off x="508000" y="138550"/>
            <a:ext cx="6447600" cy="10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alibri"/>
              <a:buNone/>
            </a:pPr>
            <a:r>
              <a:rPr lang="en-GB" sz="9600"/>
              <a:t>Resilience</a:t>
            </a:r>
            <a:endParaRPr sz="9600"/>
          </a:p>
        </p:txBody>
      </p:sp>
      <p:sp>
        <p:nvSpPr>
          <p:cNvPr id="202" name="Google Shape;202;p12"/>
          <p:cNvSpPr txBox="1">
            <a:spLocks noGrp="1"/>
          </p:cNvSpPr>
          <p:nvPr>
            <p:ph type="body" idx="1"/>
          </p:nvPr>
        </p:nvSpPr>
        <p:spPr>
          <a:xfrm>
            <a:off x="508000" y="2160589"/>
            <a:ext cx="64476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03" name="Google Shape;20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3975" y="3711275"/>
            <a:ext cx="4452824" cy="241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8075" y="1417650"/>
            <a:ext cx="4181949" cy="218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575" y="3711275"/>
            <a:ext cx="3692498" cy="241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5574" y="1417650"/>
            <a:ext cx="3692498" cy="2286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4"/>
          <p:cNvSpPr txBox="1">
            <a:spLocks noGrp="1"/>
          </p:cNvSpPr>
          <p:nvPr>
            <p:ph type="title"/>
          </p:nvPr>
        </p:nvSpPr>
        <p:spPr>
          <a:xfrm>
            <a:off x="616766" y="4364483"/>
            <a:ext cx="24888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alibri"/>
              <a:buNone/>
            </a:pPr>
            <a:r>
              <a:rPr lang="en-GB" sz="9600"/>
              <a:t>Respect</a:t>
            </a:r>
            <a:endParaRPr sz="9600"/>
          </a:p>
        </p:txBody>
      </p:sp>
      <p:sp>
        <p:nvSpPr>
          <p:cNvPr id="212" name="Google Shape;212;p14"/>
          <p:cNvSpPr txBox="1">
            <a:spLocks noGrp="1"/>
          </p:cNvSpPr>
          <p:nvPr>
            <p:ph type="body" idx="1"/>
          </p:nvPr>
        </p:nvSpPr>
        <p:spPr>
          <a:xfrm>
            <a:off x="508000" y="2160589"/>
            <a:ext cx="64476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13" name="Google Shape;21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500" y="1618550"/>
            <a:ext cx="4093499" cy="266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572250"/>
            <a:ext cx="4217176" cy="275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500" y="4283275"/>
            <a:ext cx="4007475" cy="18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38025" y="4283275"/>
            <a:ext cx="4805975" cy="203329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4"/>
          <p:cNvSpPr txBox="1"/>
          <p:nvPr/>
        </p:nvSpPr>
        <p:spPr>
          <a:xfrm>
            <a:off x="438150" y="56175"/>
            <a:ext cx="82677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>
                <a:solidFill>
                  <a:srgbClr val="BFE47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GB" sz="9300">
                <a:solidFill>
                  <a:srgbClr val="BFE471"/>
                </a:solidFill>
                <a:latin typeface="Calibri"/>
                <a:ea typeface="Calibri"/>
                <a:cs typeface="Calibri"/>
                <a:sym typeface="Calibri"/>
              </a:rPr>
              <a:t>espect</a:t>
            </a:r>
            <a:endParaRPr sz="9300">
              <a:solidFill>
                <a:srgbClr val="BFE4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</Words>
  <Application>Microsoft Office PowerPoint</Application>
  <PresentationFormat>On-screen Show (4:3)</PresentationFormat>
  <Paragraphs>47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Noto Sans Symbols</vt:lpstr>
      <vt:lpstr>Trebuchet MS</vt:lpstr>
      <vt:lpstr>Facet</vt:lpstr>
      <vt:lpstr>The London Meed Junior Governors present…….</vt:lpstr>
      <vt:lpstr>Who are your Junior Governors?</vt:lpstr>
      <vt:lpstr>What were we asked to do?</vt:lpstr>
      <vt:lpstr>How did we do this?</vt:lpstr>
      <vt:lpstr>Bravery</vt:lpstr>
      <vt:lpstr>Community</vt:lpstr>
      <vt:lpstr>Curiosity</vt:lpstr>
      <vt:lpstr>Resilience</vt:lpstr>
      <vt:lpstr>Respect</vt:lpstr>
      <vt:lpstr>What did we learn?</vt:lpstr>
      <vt:lpstr>What’s next for your Junior Governors?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London Meed Junior Governors present…….</dc:title>
  <dc:creator>Jane Davey</dc:creator>
  <cp:lastModifiedBy>Katherine Brayne</cp:lastModifiedBy>
  <cp:revision>1</cp:revision>
  <dcterms:created xsi:type="dcterms:W3CDTF">2022-12-06T10:50:13Z</dcterms:created>
  <dcterms:modified xsi:type="dcterms:W3CDTF">2023-01-13T11:39:20Z</dcterms:modified>
</cp:coreProperties>
</file>